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2" r:id="rId2"/>
    <p:sldId id="273" r:id="rId3"/>
    <p:sldId id="288" r:id="rId4"/>
    <p:sldId id="275" r:id="rId5"/>
    <p:sldId id="279" r:id="rId6"/>
    <p:sldId id="276" r:id="rId7"/>
    <p:sldId id="296" r:id="rId8"/>
    <p:sldId id="297" r:id="rId9"/>
    <p:sldId id="289" r:id="rId10"/>
    <p:sldId id="295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3EF"/>
    <a:srgbClr val="06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950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81C8-C9FF-4AE6-83B5-CFB01445B726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4E36-4D58-450C-93CE-D6079BB8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8A60-295C-4FA1-85C5-1CDA3FC7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8BAA8-175A-4B79-9C70-2AA84D02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C7AD-1851-4E7B-B812-F8817A7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DDA7-98A7-44C8-88ED-EAEBA25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934-D2E5-4793-BBA4-A3C2F011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31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CB-0851-4A5A-8673-98E4CDF9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CE0-0AA5-4874-9F0A-DD3D8DFF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1B76-9AD4-4F7D-9D1E-B2CE689C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C912-497D-49AA-A621-DBBFF962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88E7-D47A-4F7A-815E-4C7E964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D60-8855-4185-BE62-D35143189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50-BC4D-4EE3-A1A9-6C20595C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D609-DE40-4F9E-B164-8C99EB99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B95-4771-4836-A1F5-65D95A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CF83-501F-406C-BDCE-16B55F07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20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741262-B6A6-49D7-8F40-0E28FD067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711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BDAD1E-3050-4277-BBA6-9EA227CC6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00708" cy="5551714"/>
          </a:xfrm>
          <a:custGeom>
            <a:avLst/>
            <a:gdLst>
              <a:gd name="connsiteX0" fmla="*/ 0 w 3666854"/>
              <a:gd name="connsiteY0" fmla="*/ 0 h 3392487"/>
              <a:gd name="connsiteX1" fmla="*/ 3219376 w 3666854"/>
              <a:gd name="connsiteY1" fmla="*/ 0 h 3392487"/>
              <a:gd name="connsiteX2" fmla="*/ 3308263 w 3666854"/>
              <a:gd name="connsiteY2" fmla="*/ 118867 h 3392487"/>
              <a:gd name="connsiteX3" fmla="*/ 3666854 w 3666854"/>
              <a:gd name="connsiteY3" fmla="*/ 1292814 h 3392487"/>
              <a:gd name="connsiteX4" fmla="*/ 1567181 w 3666854"/>
              <a:gd name="connsiteY4" fmla="*/ 3392487 h 3392487"/>
              <a:gd name="connsiteX5" fmla="*/ 82488 w 3666854"/>
              <a:gd name="connsiteY5" fmla="*/ 2777507 h 3392487"/>
              <a:gd name="connsiteX6" fmla="*/ 0 w 3666854"/>
              <a:gd name="connsiteY6" fmla="*/ 2686747 h 33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854" h="3392487">
                <a:moveTo>
                  <a:pt x="0" y="0"/>
                </a:moveTo>
                <a:lnTo>
                  <a:pt x="3219376" y="0"/>
                </a:lnTo>
                <a:lnTo>
                  <a:pt x="3308263" y="118867"/>
                </a:lnTo>
                <a:cubicBezTo>
                  <a:pt x="3534659" y="453977"/>
                  <a:pt x="3666854" y="857958"/>
                  <a:pt x="3666854" y="1292814"/>
                </a:cubicBezTo>
                <a:cubicBezTo>
                  <a:pt x="3666854" y="2452431"/>
                  <a:pt x="2726798" y="3392487"/>
                  <a:pt x="1567181" y="3392487"/>
                </a:cubicBezTo>
                <a:cubicBezTo>
                  <a:pt x="987373" y="3392487"/>
                  <a:pt x="462454" y="3157473"/>
                  <a:pt x="82488" y="2777507"/>
                </a:cubicBezTo>
                <a:lnTo>
                  <a:pt x="0" y="26867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532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562ED-3790-4BB2-A6BA-C946FDBDB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20518"/>
            <a:ext cx="3827417" cy="6137482"/>
          </a:xfrm>
          <a:custGeom>
            <a:avLst/>
            <a:gdLst>
              <a:gd name="connsiteX0" fmla="*/ 0 w 2537279"/>
              <a:gd name="connsiteY0" fmla="*/ 0 h 4068672"/>
              <a:gd name="connsiteX1" fmla="*/ 2537279 w 2537279"/>
              <a:gd name="connsiteY1" fmla="*/ 2537279 h 4068672"/>
              <a:gd name="connsiteX2" fmla="*/ 2103952 w 2537279"/>
              <a:gd name="connsiteY2" fmla="*/ 3955896 h 4068672"/>
              <a:gd name="connsiteX3" fmla="*/ 2019619 w 2537279"/>
              <a:gd name="connsiteY3" fmla="*/ 4068672 h 4068672"/>
              <a:gd name="connsiteX4" fmla="*/ 0 w 2537279"/>
              <a:gd name="connsiteY4" fmla="*/ 4068672 h 406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279" h="4068672">
                <a:moveTo>
                  <a:pt x="0" y="0"/>
                </a:moveTo>
                <a:cubicBezTo>
                  <a:pt x="1401300" y="0"/>
                  <a:pt x="2537279" y="1135979"/>
                  <a:pt x="2537279" y="2537279"/>
                </a:cubicBezTo>
                <a:cubicBezTo>
                  <a:pt x="2537279" y="3062767"/>
                  <a:pt x="2377532" y="3550944"/>
                  <a:pt x="2103952" y="3955896"/>
                </a:cubicBezTo>
                <a:lnTo>
                  <a:pt x="2019619" y="4068672"/>
                </a:lnTo>
                <a:lnTo>
                  <a:pt x="0" y="40686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41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FF9054-331F-4BD1-93C9-EFC811B759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4621B9-D358-4ED0-96F7-70B21F66E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2326" y="2351292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CCD0F-35DF-45F2-8DCD-801AD510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3137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18AC55-AA05-4B3B-9DDE-C362F62151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24256" y="2351290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065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573D18-C34E-420A-BC83-2655ED7FA54F}"/>
              </a:ext>
            </a:extLst>
          </p:cNvPr>
          <p:cNvSpPr/>
          <p:nvPr userDrawn="1"/>
        </p:nvSpPr>
        <p:spPr>
          <a:xfrm>
            <a:off x="8763002" y="0"/>
            <a:ext cx="3428998" cy="6858000"/>
          </a:xfrm>
          <a:custGeom>
            <a:avLst/>
            <a:gdLst>
              <a:gd name="connsiteX0" fmla="*/ 3428998 w 3428998"/>
              <a:gd name="connsiteY0" fmla="*/ 0 h 6858000"/>
              <a:gd name="connsiteX1" fmla="*/ 3428998 w 3428998"/>
              <a:gd name="connsiteY1" fmla="*/ 6858000 h 6858000"/>
              <a:gd name="connsiteX2" fmla="*/ 3078405 w 3428998"/>
              <a:gd name="connsiteY2" fmla="*/ 6840297 h 6858000"/>
              <a:gd name="connsiteX3" fmla="*/ 0 w 3428998"/>
              <a:gd name="connsiteY3" fmla="*/ 3429000 h 6858000"/>
              <a:gd name="connsiteX4" fmla="*/ 3078405 w 3428998"/>
              <a:gd name="connsiteY4" fmla="*/ 17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998" h="6858000">
                <a:moveTo>
                  <a:pt x="3428998" y="0"/>
                </a:moveTo>
                <a:lnTo>
                  <a:pt x="3428998" y="6858000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3C3BD-514E-4E1C-B7F9-0197325D745F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144913-F03C-47A7-8108-CBC52F731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15142"/>
            <a:ext cx="2913857" cy="5827714"/>
          </a:xfrm>
          <a:custGeom>
            <a:avLst/>
            <a:gdLst>
              <a:gd name="connsiteX0" fmla="*/ 0 w 2913857"/>
              <a:gd name="connsiteY0" fmla="*/ 0 h 5827714"/>
              <a:gd name="connsiteX1" fmla="*/ 2913857 w 2913857"/>
              <a:gd name="connsiteY1" fmla="*/ 2913857 h 5827714"/>
              <a:gd name="connsiteX2" fmla="*/ 0 w 2913857"/>
              <a:gd name="connsiteY2" fmla="*/ 5827714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857" h="5827714">
                <a:moveTo>
                  <a:pt x="0" y="0"/>
                </a:moveTo>
                <a:cubicBezTo>
                  <a:pt x="1609279" y="0"/>
                  <a:pt x="2913857" y="1304578"/>
                  <a:pt x="2913857" y="2913857"/>
                </a:cubicBezTo>
                <a:cubicBezTo>
                  <a:pt x="2913857" y="4523136"/>
                  <a:pt x="1609279" y="5827714"/>
                  <a:pt x="0" y="582771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29B3BD-7BFF-468B-9C18-842B01417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8143" y="515141"/>
            <a:ext cx="2913857" cy="5827714"/>
          </a:xfrm>
          <a:custGeom>
            <a:avLst/>
            <a:gdLst>
              <a:gd name="connsiteX0" fmla="*/ 2913857 w 2913857"/>
              <a:gd name="connsiteY0" fmla="*/ 0 h 5827714"/>
              <a:gd name="connsiteX1" fmla="*/ 2913857 w 2913857"/>
              <a:gd name="connsiteY1" fmla="*/ 5827714 h 5827714"/>
              <a:gd name="connsiteX2" fmla="*/ 0 w 2913857"/>
              <a:gd name="connsiteY2" fmla="*/ 2913857 h 5827714"/>
              <a:gd name="connsiteX3" fmla="*/ 2913857 w 2913857"/>
              <a:gd name="connsiteY3" fmla="*/ 0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3857" h="5827714">
                <a:moveTo>
                  <a:pt x="2913857" y="0"/>
                </a:moveTo>
                <a:lnTo>
                  <a:pt x="2913857" y="5827714"/>
                </a:lnTo>
                <a:cubicBezTo>
                  <a:pt x="1304578" y="5827714"/>
                  <a:pt x="0" y="4523136"/>
                  <a:pt x="0" y="2913857"/>
                </a:cubicBezTo>
                <a:cubicBezTo>
                  <a:pt x="0" y="1304578"/>
                  <a:pt x="1304578" y="0"/>
                  <a:pt x="29138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02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CB27C6-6698-473A-B0AC-176CE9402E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27214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8946259 w 12192000"/>
              <a:gd name="connsiteY3" fmla="*/ 6858001 h 6858001"/>
              <a:gd name="connsiteX4" fmla="*/ 8906863 w 12192000"/>
              <a:gd name="connsiteY4" fmla="*/ 6687303 h 6858001"/>
              <a:gd name="connsiteX5" fmla="*/ 272143 w 12192000"/>
              <a:gd name="connsiteY5" fmla="*/ 0 h 6858001"/>
              <a:gd name="connsiteX6" fmla="*/ 0 w 12192000"/>
              <a:gd name="connsiteY6" fmla="*/ 0 h 6858001"/>
              <a:gd name="connsiteX7" fmla="*/ 272143 w 12192000"/>
              <a:gd name="connsiteY7" fmla="*/ 0 h 6858001"/>
              <a:gd name="connsiteX8" fmla="*/ 0 w 12192000"/>
              <a:gd name="connsiteY8" fmla="*/ 68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1">
                <a:moveTo>
                  <a:pt x="272143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8946259" y="6858001"/>
                </a:lnTo>
                <a:lnTo>
                  <a:pt x="8906863" y="6687303"/>
                </a:lnTo>
                <a:cubicBezTo>
                  <a:pt x="7917420" y="2841649"/>
                  <a:pt x="4426632" y="0"/>
                  <a:pt x="272143" y="0"/>
                </a:cubicBezTo>
                <a:close/>
                <a:moveTo>
                  <a:pt x="0" y="0"/>
                </a:moveTo>
                <a:lnTo>
                  <a:pt x="272143" y="0"/>
                </a:lnTo>
                <a:lnTo>
                  <a:pt x="0" y="688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3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B935-AF62-4C6F-A956-9830791B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015-7C7D-47A3-8268-BDAB84C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E57-540A-462D-BC72-AFC6720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1D3D-73C3-4418-BDA7-8892C8B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467A-AF4E-4A1D-A9FD-C1DB783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6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DBB-CE29-4639-933A-1160A32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6807-6ADC-4B22-99EB-611C15FC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68FC-A426-466F-B5A0-2E965BD0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FD60-087A-435D-AB6A-D52BC8D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E0D4-A355-40B5-A33B-0D3AC3E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4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CF6-69F5-45D9-A897-A92F16E5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24DA-A572-43E3-BB47-3D2AE90D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6117D-37C5-4511-9094-38302B4A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AF17-5200-4B06-9B5E-A3861FF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D1B8-A9F9-40CA-8DF0-9D5B14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8DFA-ED4B-44C0-800B-1E19E758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641E-7144-4A73-B04C-ED281F0B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A3F26-9ECB-4B6B-A757-6FC216ED5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ABFD7-871E-4A99-9598-4EC39E8E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168C2-A321-4170-92DF-E82C541A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67E4E-F8AD-4EF0-97E7-A4F0E5CDD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057CC-FE93-44DC-8A3A-B896A8C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129A6-507D-416C-BC9F-22C8DDC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DE45-CBA8-4E72-A22D-88BF09CE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2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E36-855E-454B-A883-513CCB48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023D-5135-484F-8837-5339C8F9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F014-A569-4F95-8E92-E3C8EA17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D2180-C19F-4944-A7FA-99A974C7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56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3E3-8C07-4FD9-AA8D-B9B15F1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B456B-93E3-4953-814B-C32F588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A3D-A4A1-4C5E-8E7E-EAAEA59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85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95D3-4583-4FD1-868E-5BFC0CA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93C0-C33D-4A49-8C85-24C48BE5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6C13-C459-4CE5-8EB9-D7850462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6B93-E546-44D2-977E-EB96EA0A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2079-D67F-4467-907D-ECB51B4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45A9-EB00-45FF-8D04-ED00CC8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64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9CA-BA65-41CC-A260-EB354F7B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5BDE-F030-4D66-B57C-7D5603EC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2EA75-F756-4A51-AB23-E15F812E1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B860-CFDD-438C-B31C-FF22900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B51F-2BC6-4603-9ADB-278D8BB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E800-6FC8-42E9-9BF2-1153E57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2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A8B56-ED38-4DFA-84EA-1F11A93B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25A0-24E1-4A78-A949-B14C92F9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8DAC-9F32-4E5B-A109-A7CB6E34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C25F-B110-4F06-9045-4DE23C02291F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0F61-B22D-4177-A1F4-E31EAD93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4DB-D44D-4655-A055-C6F347FA4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9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7FFFB-A2CE-BF4E-D82C-ACC13846A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9" b="10624"/>
          <a:stretch/>
        </p:blipFill>
        <p:spPr>
          <a:xfrm>
            <a:off x="-104775" y="0"/>
            <a:ext cx="12296775" cy="75057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A9FE1B-9479-5FFB-8F24-B1D2BEF51D12}"/>
              </a:ext>
            </a:extLst>
          </p:cNvPr>
          <p:cNvSpPr/>
          <p:nvPr/>
        </p:nvSpPr>
        <p:spPr>
          <a:xfrm>
            <a:off x="3770026" y="3030371"/>
            <a:ext cx="7404100" cy="16565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7D227-62EB-8840-472E-0F3F69F74B68}"/>
              </a:ext>
            </a:extLst>
          </p:cNvPr>
          <p:cNvSpPr txBox="1"/>
          <p:nvPr/>
        </p:nvSpPr>
        <p:spPr>
          <a:xfrm>
            <a:off x="4595231" y="3276600"/>
            <a:ext cx="575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AGUNG SAMUDRA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688D-0C73-8B90-38A3-EB254E985287}"/>
              </a:ext>
            </a:extLst>
          </p:cNvPr>
          <p:cNvSpPr txBox="1"/>
          <p:nvPr/>
        </p:nvSpPr>
        <p:spPr>
          <a:xfrm>
            <a:off x="5286305" y="3922931"/>
            <a:ext cx="437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Magelang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4B773-1572-6BEC-9E85-F710C32BB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18" y="2690785"/>
            <a:ext cx="2216096" cy="221609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AFFEB2-F6FF-D042-D3B2-4CDE956D9223}"/>
              </a:ext>
            </a:extLst>
          </p:cNvPr>
          <p:cNvSpPr/>
          <p:nvPr/>
        </p:nvSpPr>
        <p:spPr>
          <a:xfrm>
            <a:off x="907118" y="2690785"/>
            <a:ext cx="2216096" cy="2216096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sx="97000" sy="97000" algn="tl" rotWithShape="0">
              <a:prstClr val="black">
                <a:alpha val="7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0FA49E-C346-D21C-79F8-0232CCF95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2" r="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F9C2417-D4CD-5B8B-E13C-FF1C21C7C952}"/>
              </a:ext>
            </a:extLst>
          </p:cNvPr>
          <p:cNvSpPr/>
          <p:nvPr/>
        </p:nvSpPr>
        <p:spPr>
          <a:xfrm>
            <a:off x="891177" y="152906"/>
            <a:ext cx="10409638" cy="1026536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65000"/>
                <a:lumOff val="3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9B694-91D0-31F6-5C11-A4B77EB3B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5" b="5292"/>
          <a:stretch/>
        </p:blipFill>
        <p:spPr>
          <a:xfrm>
            <a:off x="904429" y="1382367"/>
            <a:ext cx="10409638" cy="52727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79DF2-0C2F-786F-9570-528867BA0E84}"/>
              </a:ext>
            </a:extLst>
          </p:cNvPr>
          <p:cNvSpPr txBox="1"/>
          <p:nvPr/>
        </p:nvSpPr>
        <p:spPr>
          <a:xfrm>
            <a:off x="2746307" y="404564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18B60-29DB-A23D-2B72-E147BDD349F8}"/>
              </a:ext>
            </a:extLst>
          </p:cNvPr>
          <p:cNvSpPr txBox="1"/>
          <p:nvPr/>
        </p:nvSpPr>
        <p:spPr>
          <a:xfrm>
            <a:off x="5436506" y="466119"/>
            <a:ext cx="4206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https://github.com/ryanagungsamudra</a:t>
            </a:r>
          </a:p>
        </p:txBody>
      </p:sp>
    </p:spTree>
    <p:extLst>
      <p:ext uri="{BB962C8B-B14F-4D97-AF65-F5344CB8AC3E}">
        <p14:creationId xmlns:p14="http://schemas.microsoft.com/office/powerpoint/2010/main" val="246567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4310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5032259" y="3075056"/>
            <a:ext cx="377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248ACF-24C5-B5C4-5812-C0D08F34A10D}"/>
              </a:ext>
            </a:extLst>
          </p:cNvPr>
          <p:cNvSpPr/>
          <p:nvPr/>
        </p:nvSpPr>
        <p:spPr>
          <a:xfrm>
            <a:off x="1569547" y="2597788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C50B-F1AF-7ADF-6D7A-8C5C28A6D740}"/>
              </a:ext>
            </a:extLst>
          </p:cNvPr>
          <p:cNvSpPr txBox="1"/>
          <p:nvPr/>
        </p:nvSpPr>
        <p:spPr>
          <a:xfrm>
            <a:off x="1485315" y="319816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9B479-1FAE-B6CA-CFE3-58CB9D15F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98" y="185290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A24EF-CF1D-1992-60E1-CE47A6BEB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4" b="5334"/>
          <a:stretch/>
        </p:blipFill>
        <p:spPr>
          <a:xfrm>
            <a:off x="-20980" y="1"/>
            <a:ext cx="12212980" cy="685799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5961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4249960" y="3075055"/>
            <a:ext cx="56694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Lanjutan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JS 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C6E832-DAC3-8952-7259-DFB9DEDD144A}"/>
              </a:ext>
            </a:extLst>
          </p:cNvPr>
          <p:cNvSpPr/>
          <p:nvPr/>
        </p:nvSpPr>
        <p:spPr>
          <a:xfrm>
            <a:off x="1638412" y="2777608"/>
            <a:ext cx="1769609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1C6A-2B7D-31A0-6B43-77A4D65884B1}"/>
              </a:ext>
            </a:extLst>
          </p:cNvPr>
          <p:cNvSpPr txBox="1"/>
          <p:nvPr/>
        </p:nvSpPr>
        <p:spPr>
          <a:xfrm>
            <a:off x="1950860" y="3198166"/>
            <a:ext cx="12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Week-3</a:t>
            </a:r>
          </a:p>
        </p:txBody>
      </p:sp>
    </p:spTree>
    <p:extLst>
      <p:ext uri="{BB962C8B-B14F-4D97-AF65-F5344CB8AC3E}">
        <p14:creationId xmlns:p14="http://schemas.microsoft.com/office/powerpoint/2010/main" val="1515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01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FA09E8-DC61-A522-BBD4-7256FC59D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4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Mendalami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terkhususnya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Asynchronous, promise, callback, asynchronous, async, await, try-catch, debugging.</a:t>
            </a:r>
          </a:p>
          <a:p>
            <a:pPr marL="584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+mj-lt"/>
              <a:buAutoNum type="arabicPeriod"/>
            </a:pP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week 3 – JS 3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menguasai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yang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1C10E-C3F2-6B18-784D-50E757C9413B}"/>
              </a:ext>
            </a:extLst>
          </p:cNvPr>
          <p:cNvSpPr/>
          <p:nvPr/>
        </p:nvSpPr>
        <p:spPr>
          <a:xfrm>
            <a:off x="944034" y="838783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6240-FF28-A94E-3FCF-C0B0C368D8EE}"/>
              </a:ext>
            </a:extLst>
          </p:cNvPr>
          <p:cNvSpPr txBox="1"/>
          <p:nvPr/>
        </p:nvSpPr>
        <p:spPr>
          <a:xfrm>
            <a:off x="756815" y="1206500"/>
            <a:ext cx="14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84" y="2466975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syncronous dan asynchronous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BDCFF-98F1-65B2-81EE-713025D0633C}"/>
              </a:ext>
            </a:extLst>
          </p:cNvPr>
          <p:cNvSpPr txBox="1"/>
          <p:nvPr/>
        </p:nvSpPr>
        <p:spPr>
          <a:xfrm flipH="1">
            <a:off x="2790918" y="2077061"/>
            <a:ext cx="6365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Synchronous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adalah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yang paling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umum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dan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mudah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mengerti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Setiap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perintah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eksekusi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persatu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sesuai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urutan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yang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tuliskan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8E286A-ED90-EC4B-BAA4-6434C80CB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04"/>
          <a:stretch/>
        </p:blipFill>
        <p:spPr>
          <a:xfrm>
            <a:off x="2887413" y="3143190"/>
            <a:ext cx="626913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2707225" y="1122954"/>
            <a:ext cx="7419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nn-NO" sz="2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erbedaan </a:t>
            </a:r>
            <a:r>
              <a:rPr lang="nn-N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syncronous dan asynchronous</a:t>
            </a:r>
            <a:endParaRPr lang="nn-NO" sz="2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8E1CB-0470-8A16-C2AE-6D619C95EFEB}"/>
              </a:ext>
            </a:extLst>
          </p:cNvPr>
          <p:cNvSpPr txBox="1"/>
          <p:nvPr/>
        </p:nvSpPr>
        <p:spPr>
          <a:xfrm>
            <a:off x="2707225" y="2169371"/>
            <a:ext cx="638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Sedangkan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Asynchronous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hasil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eksekusi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atau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output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tidak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selalu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berdasarkan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urutan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tetapi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berdasarkan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waktu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proses.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07D115-26FC-7FB1-DE7B-C2F2818D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488" y="2921528"/>
            <a:ext cx="6269136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4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5AFDF5-3363-50DE-4112-349B28F46B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t="68224" r="23225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384313"/>
            <a:ext cx="11172825" cy="608274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4150254" y="3171686"/>
            <a:ext cx="457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LANJUT KE VSCODE</a:t>
            </a:r>
            <a:endParaRPr lang="nn-NO" sz="2800" b="1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35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4492930" y="2307445"/>
            <a:ext cx="2345398" cy="2145487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132085" y="3159555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249842" y="2949893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 flipV="1">
            <a:off x="2190417" y="3429000"/>
            <a:ext cx="2247305" cy="4019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6784851" y="3340111"/>
            <a:ext cx="2435426" cy="49082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901583" y="3537672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4384245" y="3159555"/>
            <a:ext cx="248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PEMBAHASAN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183050" y="356611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0" y="2466975"/>
            <a:ext cx="590123" cy="5877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F8B591-F2F5-2130-BAE9-45FA7F613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73" y="1546500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121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Lato Light</vt:lpstr>
      <vt:lpstr>source-serif-pro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Ryan Agung Samudra</cp:lastModifiedBy>
  <cp:revision>112</cp:revision>
  <dcterms:created xsi:type="dcterms:W3CDTF">2020-10-24T07:45:22Z</dcterms:created>
  <dcterms:modified xsi:type="dcterms:W3CDTF">2022-12-19T16:48:10Z</dcterms:modified>
</cp:coreProperties>
</file>